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21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7550-2797-4B6F-8649-19849CBDD539}" type="datetimeFigureOut">
              <a:rPr lang="en-AU" smtClean="0"/>
              <a:pPr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67AF-E40B-42B0-A40E-EA6B2F0CA03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215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7550-2797-4B6F-8649-19849CBDD539}" type="datetimeFigureOut">
              <a:rPr lang="en-AU" smtClean="0"/>
              <a:pPr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67AF-E40B-42B0-A40E-EA6B2F0CA03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786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7550-2797-4B6F-8649-19849CBDD539}" type="datetimeFigureOut">
              <a:rPr lang="en-AU" smtClean="0"/>
              <a:pPr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67AF-E40B-42B0-A40E-EA6B2F0CA03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435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7550-2797-4B6F-8649-19849CBDD539}" type="datetimeFigureOut">
              <a:rPr lang="en-AU" smtClean="0"/>
              <a:pPr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67AF-E40B-42B0-A40E-EA6B2F0CA03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189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7550-2797-4B6F-8649-19849CBDD539}" type="datetimeFigureOut">
              <a:rPr lang="en-AU" smtClean="0"/>
              <a:pPr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67AF-E40B-42B0-A40E-EA6B2F0CA03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7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7550-2797-4B6F-8649-19849CBDD539}" type="datetimeFigureOut">
              <a:rPr lang="en-AU" smtClean="0"/>
              <a:pPr/>
              <a:t>27/06/2017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67AF-E40B-42B0-A40E-EA6B2F0CA03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68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7550-2797-4B6F-8649-19849CBDD539}" type="datetimeFigureOut">
              <a:rPr lang="en-AU" smtClean="0"/>
              <a:pPr/>
              <a:t>27/06/2017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67AF-E40B-42B0-A40E-EA6B2F0CA03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39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7550-2797-4B6F-8649-19849CBDD539}" type="datetimeFigureOut">
              <a:rPr lang="en-AU" smtClean="0"/>
              <a:pPr/>
              <a:t>27/06/2017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67AF-E40B-42B0-A40E-EA6B2F0CA03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878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7550-2797-4B6F-8649-19849CBDD539}" type="datetimeFigureOut">
              <a:rPr lang="en-AU" smtClean="0"/>
              <a:pPr/>
              <a:t>27/06/2017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67AF-E40B-42B0-A40E-EA6B2F0CA03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741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7550-2797-4B6F-8649-19849CBDD539}" type="datetimeFigureOut">
              <a:rPr lang="en-AU" smtClean="0"/>
              <a:pPr/>
              <a:t>27/06/2017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67AF-E40B-42B0-A40E-EA6B2F0CA03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133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7550-2797-4B6F-8649-19849CBDD539}" type="datetimeFigureOut">
              <a:rPr lang="en-AU" smtClean="0"/>
              <a:pPr/>
              <a:t>27/06/2017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67AF-E40B-42B0-A40E-EA6B2F0CA03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921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27550-2797-4B6F-8649-19849CBDD539}" type="datetimeFigureOut">
              <a:rPr lang="en-AU" smtClean="0"/>
              <a:pPr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F67AF-E40B-42B0-A40E-EA6B2F0CA03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949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772400" cy="432047"/>
          </a:xfrm>
        </p:spPr>
        <p:txBody>
          <a:bodyPr>
            <a:noAutofit/>
          </a:bodyPr>
          <a:lstStyle/>
          <a:p>
            <a:r>
              <a:rPr lang="en-AU" sz="2000" b="1" dirty="0" smtClean="0"/>
              <a:t>Friday 28</a:t>
            </a:r>
            <a:r>
              <a:rPr lang="en-AU" sz="2000" b="1" baseline="30000" dirty="0" smtClean="0"/>
              <a:t>th</a:t>
            </a:r>
            <a:r>
              <a:rPr lang="en-AU" sz="2000" b="1" dirty="0" smtClean="0"/>
              <a:t> April 2017</a:t>
            </a:r>
            <a:br>
              <a:rPr lang="en-AU" sz="2000" b="1" dirty="0" smtClean="0"/>
            </a:br>
            <a:r>
              <a:rPr lang="en-AU" sz="2000" b="1" dirty="0"/>
              <a:t>K</a:t>
            </a:r>
            <a:r>
              <a:rPr lang="en-AU" sz="2000" b="1" dirty="0" smtClean="0"/>
              <a:t>ai’s story</a:t>
            </a:r>
            <a:br>
              <a:rPr lang="en-AU" sz="2000" b="1" dirty="0" smtClean="0"/>
            </a:br>
            <a:endParaRPr lang="en-AU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73" y="980728"/>
            <a:ext cx="1800200" cy="15121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192" y="972507"/>
            <a:ext cx="2304256" cy="15121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972507"/>
            <a:ext cx="2287383" cy="1512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80" y="972507"/>
            <a:ext cx="2012092" cy="15121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652" y="2708920"/>
            <a:ext cx="8482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</a:t>
            </a:r>
            <a:r>
              <a:rPr lang="en-AU" sz="1400" b="1" dirty="0" smtClean="0"/>
              <a:t>Story</a:t>
            </a:r>
            <a:r>
              <a:rPr lang="en-AU" b="1" dirty="0" smtClean="0"/>
              <a:t>:</a:t>
            </a:r>
          </a:p>
          <a:p>
            <a:r>
              <a:rPr lang="en-AU" sz="1200" dirty="0" smtClean="0"/>
              <a:t>Kai </a:t>
            </a:r>
            <a:r>
              <a:rPr lang="en-AU" sz="1200" dirty="0" err="1" smtClean="0"/>
              <a:t>đang</a:t>
            </a:r>
            <a:r>
              <a:rPr lang="en-AU" sz="1200" dirty="0" smtClean="0"/>
              <a:t> </a:t>
            </a:r>
            <a:r>
              <a:rPr lang="en-AU" sz="1200" dirty="0" err="1" smtClean="0"/>
              <a:t>chơi</a:t>
            </a:r>
            <a:r>
              <a:rPr lang="en-AU" sz="1200" dirty="0" smtClean="0"/>
              <a:t> puzzles </a:t>
            </a:r>
            <a:r>
              <a:rPr lang="en-AU" sz="1200" dirty="0" err="1" smtClean="0"/>
              <a:t>và</a:t>
            </a:r>
            <a:r>
              <a:rPr lang="en-AU" sz="1200" dirty="0" smtClean="0"/>
              <a:t> </a:t>
            </a:r>
            <a:r>
              <a:rPr lang="en-AU" sz="1200" dirty="0" err="1" smtClean="0"/>
              <a:t>những</a:t>
            </a:r>
            <a:r>
              <a:rPr lang="en-AU" sz="1200" dirty="0" smtClean="0"/>
              <a:t> </a:t>
            </a:r>
            <a:r>
              <a:rPr lang="en-AU" sz="1200" dirty="0" err="1" smtClean="0"/>
              <a:t>trò</a:t>
            </a:r>
            <a:r>
              <a:rPr lang="en-AU" sz="1200" dirty="0" smtClean="0"/>
              <a:t> </a:t>
            </a:r>
            <a:r>
              <a:rPr lang="en-AU" sz="1200" dirty="0" err="1" smtClean="0"/>
              <a:t>chơi</a:t>
            </a:r>
            <a:r>
              <a:rPr lang="en-AU" sz="1200" dirty="0" smtClean="0"/>
              <a:t> </a:t>
            </a:r>
            <a:r>
              <a:rPr lang="en-AU" sz="1200" dirty="0" err="1" smtClean="0"/>
              <a:t>khác</a:t>
            </a:r>
            <a:r>
              <a:rPr lang="en-AU" sz="1200" dirty="0" smtClean="0"/>
              <a:t> </a:t>
            </a:r>
            <a:r>
              <a:rPr lang="en-AU" sz="1200" dirty="0" err="1" smtClean="0"/>
              <a:t>với</a:t>
            </a:r>
            <a:r>
              <a:rPr lang="en-AU" sz="1200" dirty="0" smtClean="0"/>
              <a:t> Trent trong </a:t>
            </a:r>
            <a:r>
              <a:rPr lang="en-AU" sz="1200" dirty="0" err="1" smtClean="0"/>
              <a:t>phòng</a:t>
            </a:r>
            <a:r>
              <a:rPr lang="en-AU" sz="1200" dirty="0" smtClean="0"/>
              <a:t>. </a:t>
            </a:r>
            <a:r>
              <a:rPr lang="en-AU" sz="1200" dirty="0" err="1" smtClean="0"/>
              <a:t>Em</a:t>
            </a:r>
            <a:r>
              <a:rPr lang="en-AU" sz="1200" dirty="0" smtClean="0"/>
              <a:t> </a:t>
            </a:r>
            <a:r>
              <a:rPr lang="en-AU" sz="1200" dirty="0" err="1" smtClean="0"/>
              <a:t>nói</a:t>
            </a:r>
            <a:r>
              <a:rPr lang="en-AU" sz="1200" dirty="0" smtClean="0"/>
              <a:t> </a:t>
            </a:r>
            <a:r>
              <a:rPr lang="en-AU" sz="1200" dirty="0" err="1" smtClean="0"/>
              <a:t>cười</a:t>
            </a:r>
            <a:r>
              <a:rPr lang="en-AU" sz="1200" dirty="0" smtClean="0"/>
              <a:t> </a:t>
            </a:r>
            <a:r>
              <a:rPr lang="en-AU" sz="1200" dirty="0" err="1" smtClean="0"/>
              <a:t>vui</a:t>
            </a:r>
            <a:r>
              <a:rPr lang="en-AU" sz="1200" dirty="0" smtClean="0"/>
              <a:t> </a:t>
            </a:r>
            <a:r>
              <a:rPr lang="en-AU" sz="1200" dirty="0" err="1" smtClean="0"/>
              <a:t>vẻ</a:t>
            </a:r>
            <a:r>
              <a:rPr lang="en-AU" sz="1200" dirty="0" smtClean="0"/>
              <a:t> </a:t>
            </a:r>
            <a:r>
              <a:rPr lang="en-AU" sz="1200" dirty="0" err="1" smtClean="0"/>
              <a:t>và</a:t>
            </a:r>
            <a:r>
              <a:rPr lang="en-AU" sz="1200" dirty="0" smtClean="0"/>
              <a:t> </a:t>
            </a:r>
            <a:r>
              <a:rPr lang="en-AU" sz="1200" dirty="0" err="1" smtClean="0"/>
              <a:t>trao</a:t>
            </a:r>
            <a:r>
              <a:rPr lang="en-AU" sz="1200" dirty="0" smtClean="0"/>
              <a:t> </a:t>
            </a:r>
            <a:r>
              <a:rPr lang="en-AU" sz="1200" dirty="0" err="1" smtClean="0"/>
              <a:t>đổi</a:t>
            </a:r>
            <a:r>
              <a:rPr lang="en-AU" sz="1200" dirty="0" smtClean="0"/>
              <a:t> </a:t>
            </a:r>
            <a:r>
              <a:rPr lang="en-AU" sz="1200" dirty="0" err="1" smtClean="0"/>
              <a:t>những</a:t>
            </a:r>
            <a:r>
              <a:rPr lang="en-AU" sz="1200" dirty="0" smtClean="0"/>
              <a:t> </a:t>
            </a:r>
            <a:r>
              <a:rPr lang="en-AU" sz="1200" dirty="0" err="1" smtClean="0"/>
              <a:t>câu</a:t>
            </a:r>
            <a:r>
              <a:rPr lang="en-AU" sz="1200" dirty="0" smtClean="0"/>
              <a:t> </a:t>
            </a:r>
            <a:r>
              <a:rPr lang="en-AU" sz="1200" dirty="0" err="1" smtClean="0"/>
              <a:t>chuyện</a:t>
            </a:r>
            <a:r>
              <a:rPr lang="en-AU" sz="1200" dirty="0" smtClean="0"/>
              <a:t> </a:t>
            </a:r>
            <a:r>
              <a:rPr lang="en-AU" sz="1200" dirty="0" err="1" smtClean="0"/>
              <a:t>với</a:t>
            </a:r>
            <a:r>
              <a:rPr lang="en-AU" sz="1200" dirty="0" smtClean="0"/>
              <a:t> </a:t>
            </a:r>
            <a:r>
              <a:rPr lang="en-AU" sz="1200" dirty="0" err="1" smtClean="0"/>
              <a:t>bạn</a:t>
            </a:r>
            <a:r>
              <a:rPr lang="en-AU" sz="1200" dirty="0" smtClean="0"/>
              <a:t>. Kai </a:t>
            </a:r>
            <a:r>
              <a:rPr lang="en-AU" sz="1200" dirty="0" err="1" smtClean="0"/>
              <a:t>làm</a:t>
            </a:r>
            <a:r>
              <a:rPr lang="en-AU" sz="1200" dirty="0" smtClean="0"/>
              <a:t> </a:t>
            </a:r>
            <a:r>
              <a:rPr lang="en-AU" sz="1200" dirty="0" err="1" smtClean="0"/>
              <a:t>ghế</a:t>
            </a:r>
            <a:r>
              <a:rPr lang="en-AU" sz="1200" dirty="0" smtClean="0"/>
              <a:t>, </a:t>
            </a:r>
            <a:r>
              <a:rPr lang="en-AU" sz="1200" dirty="0" err="1" smtClean="0"/>
              <a:t>nhà</a:t>
            </a:r>
            <a:r>
              <a:rPr lang="en-AU" sz="1200" dirty="0" smtClean="0"/>
              <a:t> </a:t>
            </a:r>
            <a:r>
              <a:rPr lang="en-AU" sz="1200" dirty="0" err="1" smtClean="0"/>
              <a:t>và</a:t>
            </a:r>
            <a:r>
              <a:rPr lang="en-AU" sz="1200" dirty="0" smtClean="0"/>
              <a:t> </a:t>
            </a:r>
            <a:r>
              <a:rPr lang="en-AU" sz="1200" dirty="0" err="1" smtClean="0"/>
              <a:t>thứ</a:t>
            </a:r>
            <a:r>
              <a:rPr lang="en-AU" sz="1200" dirty="0" smtClean="0"/>
              <a:t> </a:t>
            </a:r>
            <a:r>
              <a:rPr lang="en-AU" sz="1200" dirty="0" err="1" smtClean="0"/>
              <a:t>khác</a:t>
            </a:r>
            <a:r>
              <a:rPr lang="en-AU" sz="1200" dirty="0" smtClean="0"/>
              <a:t> </a:t>
            </a:r>
            <a:r>
              <a:rPr lang="en-AU" sz="1200" dirty="0" err="1" smtClean="0"/>
              <a:t>bằng</a:t>
            </a:r>
            <a:r>
              <a:rPr lang="en-AU" sz="1200" dirty="0" smtClean="0"/>
              <a:t> </a:t>
            </a:r>
            <a:r>
              <a:rPr lang="en-AU" sz="1200" dirty="0" err="1" smtClean="0"/>
              <a:t>những</a:t>
            </a:r>
            <a:r>
              <a:rPr lang="en-AU" sz="1200" dirty="0" smtClean="0"/>
              <a:t> </a:t>
            </a:r>
            <a:r>
              <a:rPr lang="en-AU" sz="1200" dirty="0" err="1" smtClean="0"/>
              <a:t>ống</a:t>
            </a:r>
            <a:r>
              <a:rPr lang="en-AU" sz="1200" dirty="0" smtClean="0"/>
              <a:t> </a:t>
            </a:r>
            <a:r>
              <a:rPr lang="en-AU" sz="1200" dirty="0" err="1" smtClean="0"/>
              <a:t>hút</a:t>
            </a:r>
            <a:r>
              <a:rPr lang="en-AU" sz="1200" dirty="0" smtClean="0"/>
              <a:t> </a:t>
            </a:r>
            <a:r>
              <a:rPr lang="en-AU" sz="1200" dirty="0" err="1" smtClean="0"/>
              <a:t>nhỏ</a:t>
            </a:r>
            <a:r>
              <a:rPr lang="en-AU" sz="1200" dirty="0" smtClean="0"/>
              <a:t>. </a:t>
            </a:r>
            <a:r>
              <a:rPr lang="en-AU" sz="1200" dirty="0" err="1" smtClean="0"/>
              <a:t>Cô</a:t>
            </a:r>
            <a:r>
              <a:rPr lang="en-AU" sz="1200" dirty="0" smtClean="0"/>
              <a:t> Kim </a:t>
            </a:r>
            <a:r>
              <a:rPr lang="en-AU" sz="1200" dirty="0" err="1" smtClean="0"/>
              <a:t>hỏi</a:t>
            </a:r>
            <a:r>
              <a:rPr lang="en-AU" sz="1200" dirty="0" smtClean="0"/>
              <a:t> Kai </a:t>
            </a:r>
            <a:r>
              <a:rPr lang="en-AU" sz="1200" dirty="0" err="1" smtClean="0"/>
              <a:t>nói</a:t>
            </a:r>
            <a:r>
              <a:rPr lang="en-AU" sz="1200" dirty="0" smtClean="0"/>
              <a:t> </a:t>
            </a:r>
            <a:r>
              <a:rPr lang="en-AU" sz="1200" dirty="0" err="1" smtClean="0"/>
              <a:t>tiếng</a:t>
            </a:r>
            <a:r>
              <a:rPr lang="en-AU" sz="1200" dirty="0" smtClean="0"/>
              <a:t> </a:t>
            </a:r>
            <a:r>
              <a:rPr lang="en-AU" sz="1200" dirty="0" err="1" smtClean="0"/>
              <a:t>gì</a:t>
            </a:r>
            <a:r>
              <a:rPr lang="en-AU" sz="1200" dirty="0" smtClean="0"/>
              <a:t> ở </a:t>
            </a:r>
            <a:r>
              <a:rPr lang="en-AU" sz="1200" dirty="0" err="1" smtClean="0"/>
              <a:t>nhà</a:t>
            </a:r>
            <a:r>
              <a:rPr lang="en-AU" sz="1200" dirty="0" smtClean="0"/>
              <a:t> </a:t>
            </a:r>
            <a:r>
              <a:rPr lang="en-AU" sz="1200" dirty="0" err="1" smtClean="0"/>
              <a:t>thì</a:t>
            </a:r>
            <a:r>
              <a:rPr lang="en-AU" sz="1200" dirty="0" smtClean="0"/>
              <a:t> </a:t>
            </a:r>
            <a:r>
              <a:rPr lang="en-AU" sz="1200" dirty="0" err="1" smtClean="0"/>
              <a:t>em</a:t>
            </a:r>
            <a:r>
              <a:rPr lang="en-AU" sz="1200" dirty="0" smtClean="0"/>
              <a:t> </a:t>
            </a:r>
            <a:r>
              <a:rPr lang="en-AU" sz="1200" dirty="0" err="1" smtClean="0"/>
              <a:t>cho</a:t>
            </a:r>
            <a:r>
              <a:rPr lang="en-AU" sz="1200" dirty="0" smtClean="0"/>
              <a:t> </a:t>
            </a:r>
            <a:r>
              <a:rPr lang="en-AU" sz="1200" dirty="0" err="1" smtClean="0"/>
              <a:t>biết</a:t>
            </a:r>
            <a:r>
              <a:rPr lang="en-AU" sz="1200" dirty="0" smtClean="0"/>
              <a:t> </a:t>
            </a:r>
            <a:r>
              <a:rPr lang="en-AU" sz="1200" dirty="0" err="1" smtClean="0"/>
              <a:t>em</a:t>
            </a:r>
            <a:r>
              <a:rPr lang="en-AU" sz="1200" dirty="0" smtClean="0"/>
              <a:t> </a:t>
            </a:r>
            <a:r>
              <a:rPr lang="en-AU" sz="1200" dirty="0" err="1" smtClean="0"/>
              <a:t>nói</a:t>
            </a:r>
            <a:r>
              <a:rPr lang="en-AU" sz="1200" dirty="0" smtClean="0"/>
              <a:t> </a:t>
            </a:r>
            <a:r>
              <a:rPr lang="en-AU" sz="1200" dirty="0" err="1" smtClean="0"/>
              <a:t>tiếng</a:t>
            </a:r>
            <a:r>
              <a:rPr lang="en-AU" sz="1200" dirty="0" smtClean="0"/>
              <a:t> </a:t>
            </a:r>
            <a:r>
              <a:rPr lang="en-AU" sz="1200" dirty="0" err="1" smtClean="0"/>
              <a:t>Việt</a:t>
            </a:r>
            <a:r>
              <a:rPr lang="en-AU" sz="1200" dirty="0" smtClean="0"/>
              <a:t> </a:t>
            </a:r>
            <a:r>
              <a:rPr lang="en-AU" sz="1200" dirty="0" err="1" smtClean="0"/>
              <a:t>với</a:t>
            </a:r>
            <a:r>
              <a:rPr lang="en-AU" sz="1200" dirty="0" smtClean="0"/>
              <a:t> </a:t>
            </a:r>
            <a:r>
              <a:rPr lang="en-AU" sz="1200" dirty="0" err="1" smtClean="0"/>
              <a:t>ông</a:t>
            </a:r>
            <a:r>
              <a:rPr lang="en-AU" sz="1200" dirty="0" smtClean="0"/>
              <a:t> </a:t>
            </a:r>
            <a:r>
              <a:rPr lang="en-AU" sz="1200" dirty="0" err="1" smtClean="0"/>
              <a:t>bà</a:t>
            </a:r>
            <a:r>
              <a:rPr lang="en-AU" sz="1200" dirty="0" smtClean="0"/>
              <a:t> </a:t>
            </a:r>
            <a:r>
              <a:rPr lang="en-AU" sz="1200" dirty="0" err="1" smtClean="0"/>
              <a:t>ngoại</a:t>
            </a:r>
            <a:r>
              <a:rPr lang="en-AU" sz="1200" dirty="0" smtClean="0"/>
              <a:t>, </a:t>
            </a:r>
            <a:r>
              <a:rPr lang="en-AU" sz="1200" dirty="0" err="1" smtClean="0"/>
              <a:t>ba</a:t>
            </a:r>
            <a:r>
              <a:rPr lang="en-AU" sz="1200" dirty="0" smtClean="0"/>
              <a:t> </a:t>
            </a:r>
            <a:r>
              <a:rPr lang="en-AU" sz="1200" dirty="0" err="1" smtClean="0"/>
              <a:t>và</a:t>
            </a:r>
            <a:r>
              <a:rPr lang="en-AU" sz="1200" dirty="0" smtClean="0"/>
              <a:t> </a:t>
            </a:r>
            <a:r>
              <a:rPr lang="en-AU" sz="1200" dirty="0" err="1" smtClean="0"/>
              <a:t>mẹ</a:t>
            </a:r>
            <a:r>
              <a:rPr lang="en-AU" sz="1200" dirty="0" smtClean="0"/>
              <a:t>. Kai </a:t>
            </a:r>
            <a:r>
              <a:rPr lang="en-AU" sz="1200" dirty="0" err="1" smtClean="0"/>
              <a:t>nói</a:t>
            </a:r>
            <a:r>
              <a:rPr lang="en-AU" sz="1200" dirty="0" smtClean="0"/>
              <a:t> </a:t>
            </a:r>
            <a:r>
              <a:rPr lang="en-AU" sz="1200" dirty="0" err="1" smtClean="0"/>
              <a:t>tiếng</a:t>
            </a:r>
            <a:r>
              <a:rPr lang="en-AU" sz="1200" dirty="0" smtClean="0"/>
              <a:t> Anh </a:t>
            </a:r>
            <a:r>
              <a:rPr lang="en-AU" sz="1200" dirty="0" err="1" smtClean="0"/>
              <a:t>với</a:t>
            </a:r>
            <a:r>
              <a:rPr lang="en-AU" sz="1200" dirty="0" smtClean="0"/>
              <a:t> </a:t>
            </a:r>
            <a:r>
              <a:rPr lang="en-AU" sz="1200" dirty="0" err="1" smtClean="0"/>
              <a:t>cô</a:t>
            </a:r>
            <a:r>
              <a:rPr lang="en-AU" sz="1200" dirty="0" smtClean="0"/>
              <a:t> </a:t>
            </a:r>
            <a:r>
              <a:rPr lang="en-AU" sz="1200" dirty="0" err="1" smtClean="0"/>
              <a:t>giáo</a:t>
            </a:r>
            <a:r>
              <a:rPr lang="en-AU" sz="1200" dirty="0" smtClean="0"/>
              <a:t> </a:t>
            </a:r>
            <a:r>
              <a:rPr lang="en-AU" sz="1200" dirty="0" err="1" smtClean="0"/>
              <a:t>và</a:t>
            </a:r>
            <a:r>
              <a:rPr lang="en-AU" sz="1200" dirty="0" smtClean="0"/>
              <a:t> </a:t>
            </a:r>
            <a:r>
              <a:rPr lang="en-AU" sz="1200" dirty="0" err="1" smtClean="0"/>
              <a:t>các</a:t>
            </a:r>
            <a:r>
              <a:rPr lang="en-AU" sz="1200" dirty="0" smtClean="0"/>
              <a:t> </a:t>
            </a:r>
            <a:r>
              <a:rPr lang="en-AU" sz="1200" dirty="0" err="1" smtClean="0"/>
              <a:t>bạn</a:t>
            </a:r>
            <a:r>
              <a:rPr lang="en-AU" sz="1200" dirty="0" smtClean="0"/>
              <a:t> </a:t>
            </a:r>
            <a:r>
              <a:rPr lang="en-AU" sz="1200" dirty="0" err="1" smtClean="0"/>
              <a:t>của</a:t>
            </a:r>
            <a:r>
              <a:rPr lang="en-AU" sz="1200" dirty="0" smtClean="0"/>
              <a:t> </a:t>
            </a:r>
            <a:r>
              <a:rPr lang="en-AU" sz="1200" dirty="0" err="1" smtClean="0"/>
              <a:t>em</a:t>
            </a:r>
            <a:r>
              <a:rPr lang="en-AU" sz="1200" dirty="0" smtClean="0"/>
              <a:t>. Kai </a:t>
            </a:r>
            <a:r>
              <a:rPr lang="en-AU" sz="1200" dirty="0" err="1" smtClean="0"/>
              <a:t>còn</a:t>
            </a:r>
            <a:r>
              <a:rPr lang="en-AU" sz="1200" dirty="0" smtClean="0"/>
              <a:t> </a:t>
            </a:r>
            <a:r>
              <a:rPr lang="en-AU" sz="1200" dirty="0" err="1" smtClean="0"/>
              <a:t>biết</a:t>
            </a:r>
            <a:r>
              <a:rPr lang="en-AU" sz="1200" dirty="0" smtClean="0"/>
              <a:t> </a:t>
            </a:r>
            <a:r>
              <a:rPr lang="en-AU" sz="1200" dirty="0" err="1" smtClean="0"/>
              <a:t>nói</a:t>
            </a:r>
            <a:r>
              <a:rPr lang="en-AU" sz="1200" dirty="0" smtClean="0"/>
              <a:t> </a:t>
            </a:r>
            <a:r>
              <a:rPr lang="en-AU" sz="1200" dirty="0" err="1" smtClean="0"/>
              <a:t>nguyên</a:t>
            </a:r>
            <a:r>
              <a:rPr lang="en-AU" sz="1200" dirty="0" smtClean="0"/>
              <a:t> </a:t>
            </a:r>
            <a:r>
              <a:rPr lang="en-AU" sz="1200" dirty="0" err="1" smtClean="0"/>
              <a:t>tên</a:t>
            </a:r>
            <a:r>
              <a:rPr lang="en-AU" sz="1200" dirty="0" smtClean="0"/>
              <a:t> </a:t>
            </a:r>
            <a:r>
              <a:rPr lang="en-AU" sz="1200" dirty="0" err="1" smtClean="0"/>
              <a:t>và</a:t>
            </a:r>
            <a:r>
              <a:rPr lang="en-AU" sz="1200" dirty="0" smtClean="0"/>
              <a:t> </a:t>
            </a:r>
            <a:r>
              <a:rPr lang="en-AU" sz="1200" dirty="0" err="1" smtClean="0"/>
              <a:t>họ</a:t>
            </a:r>
            <a:r>
              <a:rPr lang="en-AU" sz="1200" dirty="0" smtClean="0"/>
              <a:t> </a:t>
            </a:r>
            <a:r>
              <a:rPr lang="en-AU" sz="1200" dirty="0" err="1" smtClean="0"/>
              <a:t>của</a:t>
            </a:r>
            <a:r>
              <a:rPr lang="en-AU" sz="1200" dirty="0" smtClean="0"/>
              <a:t> </a:t>
            </a:r>
            <a:r>
              <a:rPr lang="en-AU" sz="1200" dirty="0" err="1" smtClean="0"/>
              <a:t>em</a:t>
            </a:r>
            <a:r>
              <a:rPr lang="en-AU" sz="1200" dirty="0" smtClean="0"/>
              <a:t>. </a:t>
            </a:r>
            <a:r>
              <a:rPr lang="en-AU" sz="1200" dirty="0" err="1" smtClean="0"/>
              <a:t>Em</a:t>
            </a:r>
            <a:r>
              <a:rPr lang="en-AU" sz="1200" dirty="0" smtClean="0"/>
              <a:t> </a:t>
            </a:r>
            <a:r>
              <a:rPr lang="en-AU" sz="1200" dirty="0" err="1" smtClean="0"/>
              <a:t>có</a:t>
            </a:r>
            <a:r>
              <a:rPr lang="en-AU" sz="1200" dirty="0" smtClean="0"/>
              <a:t> </a:t>
            </a:r>
            <a:r>
              <a:rPr lang="en-AU" sz="1200" dirty="0" err="1" smtClean="0"/>
              <a:t>thể</a:t>
            </a:r>
            <a:r>
              <a:rPr lang="en-AU" sz="1200" dirty="0" smtClean="0"/>
              <a:t> </a:t>
            </a:r>
            <a:r>
              <a:rPr lang="en-AU" sz="1200" dirty="0" err="1" smtClean="0"/>
              <a:t>đánh</a:t>
            </a:r>
            <a:r>
              <a:rPr lang="en-AU" sz="1200" dirty="0" smtClean="0"/>
              <a:t> </a:t>
            </a:r>
            <a:r>
              <a:rPr lang="en-AU" sz="1200" dirty="0" err="1" smtClean="0"/>
              <a:t>vần</a:t>
            </a:r>
            <a:r>
              <a:rPr lang="en-AU" sz="1200" dirty="0" smtClean="0"/>
              <a:t> </a:t>
            </a:r>
            <a:r>
              <a:rPr lang="en-AU" sz="1200" dirty="0" err="1" smtClean="0"/>
              <a:t>đúng</a:t>
            </a:r>
            <a:r>
              <a:rPr lang="en-AU" sz="1200" dirty="0" smtClean="0"/>
              <a:t> </a:t>
            </a:r>
            <a:r>
              <a:rPr lang="en-AU" sz="1200" dirty="0" err="1" smtClean="0"/>
              <a:t>tên</a:t>
            </a:r>
            <a:r>
              <a:rPr lang="en-AU" sz="1200" dirty="0" smtClean="0"/>
              <a:t> </a:t>
            </a:r>
            <a:r>
              <a:rPr lang="en-AU" sz="1200" dirty="0" err="1" smtClean="0"/>
              <a:t>họ</a:t>
            </a:r>
            <a:r>
              <a:rPr lang="en-AU" sz="1200" dirty="0" smtClean="0"/>
              <a:t> </a:t>
            </a:r>
            <a:r>
              <a:rPr lang="en-AU" sz="1200" dirty="0" err="1" smtClean="0"/>
              <a:t>của</a:t>
            </a:r>
            <a:r>
              <a:rPr lang="en-AU" sz="1200" dirty="0" smtClean="0"/>
              <a:t> </a:t>
            </a:r>
            <a:r>
              <a:rPr lang="en-AU" sz="1200" dirty="0" err="1" smtClean="0"/>
              <a:t>mình</a:t>
            </a:r>
            <a:r>
              <a:rPr lang="en-AU" sz="1200" dirty="0" smtClean="0"/>
              <a:t>. Kai </a:t>
            </a:r>
            <a:r>
              <a:rPr lang="en-AU" sz="1200" dirty="0" err="1" smtClean="0"/>
              <a:t>nói</a:t>
            </a:r>
            <a:r>
              <a:rPr lang="en-AU" sz="1200" dirty="0" smtClean="0"/>
              <a:t> </a:t>
            </a:r>
            <a:r>
              <a:rPr lang="en-AU" sz="1200" dirty="0" err="1" smtClean="0"/>
              <a:t>em</a:t>
            </a:r>
            <a:r>
              <a:rPr lang="en-AU" sz="1200" dirty="0" smtClean="0"/>
              <a:t> </a:t>
            </a:r>
            <a:r>
              <a:rPr lang="en-AU" sz="1200" dirty="0" err="1" smtClean="0"/>
              <a:t>có</a:t>
            </a:r>
            <a:r>
              <a:rPr lang="en-AU" sz="1200" dirty="0" smtClean="0"/>
              <a:t> </a:t>
            </a:r>
            <a:r>
              <a:rPr lang="en-AU" sz="1200" dirty="0" err="1" smtClean="0"/>
              <a:t>người</a:t>
            </a:r>
            <a:r>
              <a:rPr lang="en-AU" sz="1200" dirty="0" smtClean="0"/>
              <a:t> </a:t>
            </a:r>
            <a:r>
              <a:rPr lang="en-AU" sz="1200" dirty="0" err="1" smtClean="0"/>
              <a:t>chị</a:t>
            </a:r>
            <a:r>
              <a:rPr lang="en-AU" sz="1200" dirty="0" smtClean="0"/>
              <a:t> 8 </a:t>
            </a:r>
            <a:r>
              <a:rPr lang="en-AU" sz="1200" dirty="0" err="1" smtClean="0"/>
              <a:t>tuổi</a:t>
            </a:r>
            <a:r>
              <a:rPr lang="en-AU" sz="1200" dirty="0" smtClean="0"/>
              <a:t>, </a:t>
            </a:r>
            <a:r>
              <a:rPr lang="en-AU" sz="1200" dirty="0" err="1" smtClean="0"/>
              <a:t>còn</a:t>
            </a:r>
            <a:r>
              <a:rPr lang="en-AU" sz="1200" dirty="0" smtClean="0"/>
              <a:t> </a:t>
            </a:r>
            <a:r>
              <a:rPr lang="en-AU" sz="1200" dirty="0" err="1" smtClean="0"/>
              <a:t>em</a:t>
            </a:r>
            <a:r>
              <a:rPr lang="en-AU" sz="1200" dirty="0" smtClean="0"/>
              <a:t> </a:t>
            </a:r>
            <a:r>
              <a:rPr lang="en-AU" sz="1200" dirty="0" err="1" smtClean="0"/>
              <a:t>thì</a:t>
            </a:r>
            <a:r>
              <a:rPr lang="en-AU" sz="1200" dirty="0" smtClean="0"/>
              <a:t> 4 </a:t>
            </a:r>
            <a:r>
              <a:rPr lang="en-AU" sz="1200" dirty="0" err="1" smtClean="0"/>
              <a:t>tuổi</a:t>
            </a:r>
            <a:r>
              <a:rPr lang="en-AU" sz="1200" dirty="0" smtClean="0"/>
              <a:t>. </a:t>
            </a:r>
            <a:r>
              <a:rPr lang="en-AU" sz="1200" dirty="0" err="1" smtClean="0"/>
              <a:t>Em</a:t>
            </a:r>
            <a:r>
              <a:rPr lang="en-AU" sz="1200" dirty="0" smtClean="0"/>
              <a:t> </a:t>
            </a:r>
            <a:r>
              <a:rPr lang="en-AU" sz="1200" dirty="0" err="1" smtClean="0"/>
              <a:t>rất</a:t>
            </a:r>
            <a:r>
              <a:rPr lang="en-AU" sz="1200" dirty="0" smtClean="0"/>
              <a:t> </a:t>
            </a:r>
            <a:r>
              <a:rPr lang="en-AU" sz="1200" dirty="0" err="1" smtClean="0"/>
              <a:t>hoạt</a:t>
            </a:r>
            <a:r>
              <a:rPr lang="en-AU" sz="1200" dirty="0" smtClean="0"/>
              <a:t> </a:t>
            </a:r>
            <a:r>
              <a:rPr lang="en-AU" sz="1200" dirty="0" err="1" smtClean="0"/>
              <a:t>bát</a:t>
            </a:r>
            <a:r>
              <a:rPr lang="en-AU" sz="1200" dirty="0" smtClean="0"/>
              <a:t> </a:t>
            </a:r>
            <a:r>
              <a:rPr lang="en-AU" sz="1200" dirty="0" err="1" smtClean="0"/>
              <a:t>và</a:t>
            </a:r>
            <a:r>
              <a:rPr lang="en-AU" sz="1200" dirty="0" smtClean="0"/>
              <a:t> </a:t>
            </a:r>
            <a:r>
              <a:rPr lang="en-AU" sz="1200" dirty="0" err="1" smtClean="0"/>
              <a:t>lanh</a:t>
            </a:r>
            <a:r>
              <a:rPr lang="en-AU" sz="1200" dirty="0" smtClean="0"/>
              <a:t> </a:t>
            </a:r>
            <a:r>
              <a:rPr lang="en-AU" sz="1200" dirty="0" err="1" smtClean="0"/>
              <a:t>lẹ</a:t>
            </a:r>
            <a:r>
              <a:rPr lang="en-AU" sz="1200" dirty="0" smtClean="0"/>
              <a:t>. Kai </a:t>
            </a:r>
            <a:r>
              <a:rPr lang="en-AU" sz="1200" dirty="0" err="1" smtClean="0"/>
              <a:t>chơi</a:t>
            </a:r>
            <a:r>
              <a:rPr lang="en-AU" sz="1200" dirty="0" smtClean="0"/>
              <a:t> </a:t>
            </a:r>
            <a:r>
              <a:rPr lang="en-AU" sz="1200" dirty="0" err="1" smtClean="0"/>
              <a:t>thân</a:t>
            </a:r>
            <a:r>
              <a:rPr lang="en-AU" sz="1200" dirty="0" smtClean="0"/>
              <a:t> </a:t>
            </a:r>
            <a:r>
              <a:rPr lang="en-AU" sz="1200" dirty="0" err="1" smtClean="0"/>
              <a:t>với</a:t>
            </a:r>
            <a:r>
              <a:rPr lang="en-AU" sz="1200" dirty="0" smtClean="0"/>
              <a:t> Trent. </a:t>
            </a:r>
            <a:r>
              <a:rPr lang="en-AU" sz="1200" dirty="0" err="1" smtClean="0"/>
              <a:t>Lúc</a:t>
            </a:r>
            <a:r>
              <a:rPr lang="en-AU" sz="1200" dirty="0" smtClean="0"/>
              <a:t> </a:t>
            </a:r>
            <a:r>
              <a:rPr lang="en-AU" sz="1200" dirty="0" err="1" smtClean="0"/>
              <a:t>nào</a:t>
            </a:r>
            <a:r>
              <a:rPr lang="en-AU" sz="1200" dirty="0" smtClean="0"/>
              <a:t> </a:t>
            </a:r>
            <a:r>
              <a:rPr lang="en-AU" sz="1200" dirty="0" err="1" smtClean="0"/>
              <a:t>cũng</a:t>
            </a:r>
            <a:r>
              <a:rPr lang="en-AU" sz="1200" dirty="0" smtClean="0"/>
              <a:t> </a:t>
            </a:r>
            <a:r>
              <a:rPr lang="en-AU" sz="1200" dirty="0" err="1" smtClean="0"/>
              <a:t>thấy</a:t>
            </a:r>
            <a:r>
              <a:rPr lang="en-AU" sz="1200" dirty="0" smtClean="0"/>
              <a:t> </a:t>
            </a:r>
            <a:r>
              <a:rPr lang="en-AU" sz="1200" dirty="0" err="1" smtClean="0"/>
              <a:t>em</a:t>
            </a:r>
            <a:r>
              <a:rPr lang="en-AU" sz="1200" dirty="0" smtClean="0"/>
              <a:t> </a:t>
            </a:r>
            <a:r>
              <a:rPr lang="en-AU" sz="1200" dirty="0" err="1" smtClean="0"/>
              <a:t>đi</a:t>
            </a:r>
            <a:r>
              <a:rPr lang="en-AU" sz="1200" dirty="0" smtClean="0"/>
              <a:t> </a:t>
            </a:r>
            <a:r>
              <a:rPr lang="en-AU" sz="1200" dirty="0" err="1" smtClean="0"/>
              <a:t>cùng</a:t>
            </a:r>
            <a:r>
              <a:rPr lang="en-AU" sz="1200" dirty="0" smtClean="0"/>
              <a:t> Trent, </a:t>
            </a:r>
            <a:r>
              <a:rPr lang="en-AU" sz="1200" dirty="0" err="1" smtClean="0"/>
              <a:t>ngay</a:t>
            </a:r>
            <a:r>
              <a:rPr lang="en-AU" sz="1200" dirty="0" smtClean="0"/>
              <a:t> </a:t>
            </a:r>
            <a:r>
              <a:rPr lang="en-AU" sz="1200" dirty="0" err="1" smtClean="0"/>
              <a:t>cả</a:t>
            </a:r>
            <a:r>
              <a:rPr lang="en-AU" sz="1200" dirty="0" smtClean="0"/>
              <a:t> </a:t>
            </a:r>
            <a:r>
              <a:rPr lang="en-AU" sz="1200" dirty="0" err="1" smtClean="0"/>
              <a:t>lúc</a:t>
            </a:r>
            <a:r>
              <a:rPr lang="en-AU" sz="1200" dirty="0" smtClean="0"/>
              <a:t> </a:t>
            </a:r>
            <a:r>
              <a:rPr lang="en-AU" sz="1200" dirty="0" err="1" smtClean="0"/>
              <a:t>ngồi</a:t>
            </a:r>
            <a:r>
              <a:rPr lang="en-AU" sz="1200" dirty="0" smtClean="0"/>
              <a:t> </a:t>
            </a:r>
            <a:r>
              <a:rPr lang="en-AU" sz="1200" dirty="0" err="1" smtClean="0"/>
              <a:t>ăn</a:t>
            </a:r>
            <a:r>
              <a:rPr lang="en-AU" sz="1200" dirty="0" smtClean="0"/>
              <a:t> </a:t>
            </a:r>
            <a:r>
              <a:rPr lang="en-AU" sz="1200" dirty="0" err="1" smtClean="0"/>
              <a:t>trưa</a:t>
            </a:r>
            <a:r>
              <a:rPr lang="en-AU" sz="1200" dirty="0" smtClean="0"/>
              <a:t>.</a:t>
            </a:r>
          </a:p>
          <a:p>
            <a:endParaRPr lang="en-AU" sz="1200" dirty="0"/>
          </a:p>
          <a:p>
            <a:r>
              <a:rPr lang="en-AU" sz="1400" b="1" dirty="0" smtClean="0"/>
              <a:t>Reflection</a:t>
            </a:r>
            <a:r>
              <a:rPr lang="en-AU" sz="1400" dirty="0" smtClean="0"/>
              <a:t>:</a:t>
            </a:r>
          </a:p>
          <a:p>
            <a:r>
              <a:rPr lang="en-AU" sz="1200" dirty="0" smtClean="0"/>
              <a:t>Kai </a:t>
            </a:r>
            <a:r>
              <a:rPr lang="en-AU" sz="1200" dirty="0" err="1" smtClean="0"/>
              <a:t>thích</a:t>
            </a:r>
            <a:r>
              <a:rPr lang="en-AU" sz="1200" dirty="0" smtClean="0"/>
              <a:t> </a:t>
            </a:r>
            <a:r>
              <a:rPr lang="en-AU" sz="1200" dirty="0" err="1" smtClean="0"/>
              <a:t>nghi</a:t>
            </a:r>
            <a:r>
              <a:rPr lang="en-AU" sz="1200" dirty="0" smtClean="0"/>
              <a:t> </a:t>
            </a:r>
            <a:r>
              <a:rPr lang="en-AU" sz="1200" dirty="0" err="1" smtClean="0"/>
              <a:t>với</a:t>
            </a:r>
            <a:r>
              <a:rPr lang="en-AU" sz="1200" dirty="0" smtClean="0"/>
              <a:t> </a:t>
            </a:r>
            <a:r>
              <a:rPr lang="en-AU" sz="1200" dirty="0" err="1" smtClean="0"/>
              <a:t>trường</a:t>
            </a:r>
            <a:r>
              <a:rPr lang="en-AU" sz="1200" dirty="0" smtClean="0"/>
              <a:t> </a:t>
            </a:r>
            <a:r>
              <a:rPr lang="en-AU" sz="1200" dirty="0" err="1" smtClean="0"/>
              <a:t>học</a:t>
            </a:r>
            <a:r>
              <a:rPr lang="en-AU" sz="1200" dirty="0"/>
              <a:t> </a:t>
            </a:r>
            <a:r>
              <a:rPr lang="en-AU" sz="1200" dirty="0" err="1" smtClean="0"/>
              <a:t>tốt</a:t>
            </a:r>
            <a:r>
              <a:rPr lang="en-AU" sz="1200" dirty="0" smtClean="0"/>
              <a:t>. </a:t>
            </a:r>
            <a:r>
              <a:rPr lang="en-AU" sz="1200" dirty="0" err="1" smtClean="0"/>
              <a:t>Em</a:t>
            </a:r>
            <a:r>
              <a:rPr lang="en-AU" sz="1200" dirty="0" smtClean="0"/>
              <a:t> </a:t>
            </a:r>
            <a:r>
              <a:rPr lang="en-AU" sz="1200" dirty="0" err="1" smtClean="0"/>
              <a:t>chơi</a:t>
            </a:r>
            <a:r>
              <a:rPr lang="en-AU" sz="1200" dirty="0" smtClean="0"/>
              <a:t> </a:t>
            </a:r>
            <a:r>
              <a:rPr lang="en-AU" sz="1200" dirty="0" err="1" smtClean="0"/>
              <a:t>cùng</a:t>
            </a:r>
            <a:r>
              <a:rPr lang="en-AU" sz="1200" dirty="0" smtClean="0"/>
              <a:t> </a:t>
            </a:r>
            <a:r>
              <a:rPr lang="en-AU" sz="1200" dirty="0" err="1" smtClean="0"/>
              <a:t>các</a:t>
            </a:r>
            <a:r>
              <a:rPr lang="en-AU" sz="1200" dirty="0" smtClean="0"/>
              <a:t> </a:t>
            </a:r>
            <a:r>
              <a:rPr lang="en-AU" sz="1200" dirty="0" err="1" smtClean="0"/>
              <a:t>bạn</a:t>
            </a:r>
            <a:r>
              <a:rPr lang="en-AU" sz="1200" dirty="0" smtClean="0"/>
              <a:t> </a:t>
            </a:r>
            <a:r>
              <a:rPr lang="en-AU" sz="1200" dirty="0" err="1" smtClean="0"/>
              <a:t>và</a:t>
            </a:r>
            <a:r>
              <a:rPr lang="en-AU" sz="1200" dirty="0" smtClean="0"/>
              <a:t> </a:t>
            </a:r>
            <a:r>
              <a:rPr lang="en-AU" sz="1200" dirty="0" err="1" smtClean="0"/>
              <a:t>những</a:t>
            </a:r>
            <a:r>
              <a:rPr lang="en-AU" sz="1200" dirty="0" smtClean="0"/>
              <a:t> </a:t>
            </a:r>
            <a:r>
              <a:rPr lang="en-AU" sz="1200" dirty="0" err="1" smtClean="0"/>
              <a:t>trò</a:t>
            </a:r>
            <a:r>
              <a:rPr lang="en-AU" sz="1200" dirty="0" smtClean="0"/>
              <a:t> </a:t>
            </a:r>
            <a:r>
              <a:rPr lang="en-AU" sz="1200" dirty="0" err="1" smtClean="0"/>
              <a:t>chơi</a:t>
            </a:r>
            <a:r>
              <a:rPr lang="en-AU" sz="1200" dirty="0" smtClean="0"/>
              <a:t> </a:t>
            </a:r>
            <a:r>
              <a:rPr lang="en-AU" sz="1200" dirty="0" err="1" smtClean="0"/>
              <a:t>khác</a:t>
            </a:r>
            <a:r>
              <a:rPr lang="en-AU" sz="1200" dirty="0" smtClean="0"/>
              <a:t> trong </a:t>
            </a:r>
            <a:r>
              <a:rPr lang="en-AU" sz="1200" dirty="0" err="1" smtClean="0"/>
              <a:t>lớp</a:t>
            </a:r>
            <a:r>
              <a:rPr lang="en-AU" sz="1200" dirty="0" smtClean="0"/>
              <a:t> </a:t>
            </a:r>
            <a:r>
              <a:rPr lang="en-AU" sz="1200" dirty="0" err="1" smtClean="0"/>
              <a:t>học</a:t>
            </a:r>
            <a:r>
              <a:rPr lang="en-AU" sz="1200" dirty="0" smtClean="0"/>
              <a:t>. Kai </a:t>
            </a:r>
            <a:r>
              <a:rPr lang="en-AU" sz="1200" dirty="0" err="1" smtClean="0"/>
              <a:t>có</a:t>
            </a:r>
            <a:r>
              <a:rPr lang="en-AU" sz="1200" dirty="0" smtClean="0"/>
              <a:t> </a:t>
            </a:r>
            <a:r>
              <a:rPr lang="en-AU" sz="1200" dirty="0" err="1" smtClean="0"/>
              <a:t>thể</a:t>
            </a:r>
            <a:r>
              <a:rPr lang="en-AU" sz="1200" dirty="0" smtClean="0"/>
              <a:t> </a:t>
            </a:r>
            <a:r>
              <a:rPr lang="en-AU" sz="1200" dirty="0" err="1" smtClean="0"/>
              <a:t>hiểu</a:t>
            </a:r>
            <a:r>
              <a:rPr lang="en-AU" sz="1200" dirty="0" smtClean="0"/>
              <a:t> </a:t>
            </a:r>
            <a:r>
              <a:rPr lang="en-AU" sz="1200" dirty="0" err="1" smtClean="0"/>
              <a:t>những</a:t>
            </a:r>
            <a:r>
              <a:rPr lang="en-AU" sz="1200" dirty="0" smtClean="0"/>
              <a:t> </a:t>
            </a:r>
            <a:r>
              <a:rPr lang="en-AU" sz="1200" dirty="0" err="1" smtClean="0"/>
              <a:t>gì</a:t>
            </a:r>
            <a:r>
              <a:rPr lang="en-AU" sz="1200" dirty="0" smtClean="0"/>
              <a:t> </a:t>
            </a:r>
            <a:r>
              <a:rPr lang="en-AU" sz="1200" dirty="0" err="1" smtClean="0"/>
              <a:t>cô</a:t>
            </a:r>
            <a:r>
              <a:rPr lang="en-AU" sz="1200" dirty="0" smtClean="0"/>
              <a:t> </a:t>
            </a:r>
            <a:r>
              <a:rPr lang="en-AU" sz="1200" dirty="0" err="1" smtClean="0"/>
              <a:t>giáo</a:t>
            </a:r>
            <a:r>
              <a:rPr lang="en-AU" sz="1200" dirty="0" smtClean="0"/>
              <a:t> </a:t>
            </a:r>
            <a:r>
              <a:rPr lang="en-AU" sz="1200" dirty="0" err="1" smtClean="0"/>
              <a:t>nói</a:t>
            </a:r>
            <a:r>
              <a:rPr lang="en-AU" sz="1200" dirty="0" smtClean="0"/>
              <a:t> </a:t>
            </a:r>
            <a:r>
              <a:rPr lang="en-AU" sz="1200" dirty="0" err="1" smtClean="0"/>
              <a:t>bằng</a:t>
            </a:r>
            <a:r>
              <a:rPr lang="en-AU" sz="1200" dirty="0" smtClean="0"/>
              <a:t> </a:t>
            </a:r>
            <a:r>
              <a:rPr lang="en-AU" sz="1200" dirty="0" err="1" smtClean="0"/>
              <a:t>tiếng</a:t>
            </a:r>
            <a:r>
              <a:rPr lang="en-AU" sz="1200" dirty="0" smtClean="0"/>
              <a:t> </a:t>
            </a:r>
            <a:r>
              <a:rPr lang="en-AU" sz="1200" dirty="0" err="1" smtClean="0"/>
              <a:t>Việt</a:t>
            </a:r>
            <a:r>
              <a:rPr lang="en-AU" sz="1200" dirty="0" smtClean="0"/>
              <a:t> </a:t>
            </a:r>
            <a:r>
              <a:rPr lang="en-AU" sz="1200" dirty="0" err="1" smtClean="0"/>
              <a:t>nhưng</a:t>
            </a:r>
            <a:r>
              <a:rPr lang="en-AU" sz="1200" dirty="0" smtClean="0"/>
              <a:t> </a:t>
            </a:r>
            <a:r>
              <a:rPr lang="en-AU" sz="1200" dirty="0" err="1" smtClean="0"/>
              <a:t>em</a:t>
            </a:r>
            <a:r>
              <a:rPr lang="en-AU" sz="1200" dirty="0" smtClean="0"/>
              <a:t> </a:t>
            </a:r>
            <a:r>
              <a:rPr lang="en-AU" sz="1200" dirty="0" err="1" smtClean="0"/>
              <a:t>trả</a:t>
            </a:r>
            <a:r>
              <a:rPr lang="en-AU" sz="1200" dirty="0" smtClean="0"/>
              <a:t> </a:t>
            </a:r>
            <a:r>
              <a:rPr lang="en-AU" sz="1200" dirty="0" err="1" smtClean="0"/>
              <a:t>lời</a:t>
            </a:r>
            <a:r>
              <a:rPr lang="en-AU" sz="1200" dirty="0" smtClean="0"/>
              <a:t> </a:t>
            </a:r>
            <a:r>
              <a:rPr lang="en-AU" sz="1200" dirty="0" err="1" smtClean="0"/>
              <a:t>lại</a:t>
            </a:r>
            <a:r>
              <a:rPr lang="en-AU" sz="1200" dirty="0" smtClean="0"/>
              <a:t> </a:t>
            </a:r>
            <a:r>
              <a:rPr lang="en-AU" sz="1200" dirty="0" err="1" smtClean="0"/>
              <a:t>bằng</a:t>
            </a:r>
            <a:r>
              <a:rPr lang="en-AU" sz="1200" dirty="0" smtClean="0"/>
              <a:t> </a:t>
            </a:r>
            <a:r>
              <a:rPr lang="en-AU" sz="1200" dirty="0" err="1" smtClean="0"/>
              <a:t>tiếng</a:t>
            </a:r>
            <a:r>
              <a:rPr lang="en-AU" sz="1200" dirty="0" smtClean="0"/>
              <a:t> Anh. </a:t>
            </a:r>
            <a:r>
              <a:rPr lang="en-AU" sz="1200" dirty="0" err="1" smtClean="0"/>
              <a:t>Em</a:t>
            </a:r>
            <a:r>
              <a:rPr lang="en-AU" sz="1200" dirty="0" smtClean="0"/>
              <a:t> </a:t>
            </a:r>
            <a:r>
              <a:rPr lang="en-AU" sz="1200" dirty="0" err="1" smtClean="0"/>
              <a:t>cũng</a:t>
            </a:r>
            <a:r>
              <a:rPr lang="en-AU" sz="1200" dirty="0" smtClean="0"/>
              <a:t> </a:t>
            </a:r>
            <a:r>
              <a:rPr lang="en-AU" sz="1200" dirty="0" err="1" smtClean="0"/>
              <a:t>trả</a:t>
            </a:r>
            <a:r>
              <a:rPr lang="en-AU" sz="1200" dirty="0" smtClean="0"/>
              <a:t> </a:t>
            </a:r>
            <a:r>
              <a:rPr lang="en-AU" sz="1200" dirty="0" err="1" smtClean="0"/>
              <a:t>lời</a:t>
            </a:r>
            <a:r>
              <a:rPr lang="en-AU" sz="1200" dirty="0" smtClean="0"/>
              <a:t> </a:t>
            </a:r>
            <a:r>
              <a:rPr lang="en-AU" sz="1200" dirty="0" err="1" smtClean="0"/>
              <a:t>đúng</a:t>
            </a:r>
            <a:r>
              <a:rPr lang="en-AU" sz="1200" dirty="0" smtClean="0"/>
              <a:t> </a:t>
            </a:r>
            <a:r>
              <a:rPr lang="en-AU" sz="1200" dirty="0" err="1" smtClean="0"/>
              <a:t>những</a:t>
            </a:r>
            <a:r>
              <a:rPr lang="en-AU" sz="1200" dirty="0" smtClean="0"/>
              <a:t> </a:t>
            </a:r>
            <a:r>
              <a:rPr lang="en-AU" sz="1200" dirty="0" err="1" smtClean="0"/>
              <a:t>câu</a:t>
            </a:r>
            <a:r>
              <a:rPr lang="en-AU" sz="1200" dirty="0" smtClean="0"/>
              <a:t> </a:t>
            </a:r>
            <a:r>
              <a:rPr lang="en-AU" sz="1200" dirty="0" err="1" smtClean="0"/>
              <a:t>hỏi</a:t>
            </a:r>
            <a:r>
              <a:rPr lang="en-AU" sz="1200" dirty="0" smtClean="0"/>
              <a:t> trong </a:t>
            </a:r>
            <a:r>
              <a:rPr lang="en-AU" sz="1200" dirty="0" err="1" smtClean="0"/>
              <a:t>giờ</a:t>
            </a:r>
            <a:r>
              <a:rPr lang="en-AU" sz="1200" dirty="0" smtClean="0"/>
              <a:t> </a:t>
            </a:r>
            <a:r>
              <a:rPr lang="en-AU" sz="1200" dirty="0" err="1" smtClean="0"/>
              <a:t>họp</a:t>
            </a:r>
            <a:r>
              <a:rPr lang="en-AU" sz="1200" dirty="0" smtClean="0"/>
              <a:t> </a:t>
            </a:r>
            <a:r>
              <a:rPr lang="en-AU" sz="1200" dirty="0" err="1" smtClean="0"/>
              <a:t>nhóm</a:t>
            </a:r>
            <a:r>
              <a:rPr lang="en-AU" sz="1200" dirty="0" smtClean="0"/>
              <a:t> </a:t>
            </a:r>
            <a:r>
              <a:rPr lang="en-AU" sz="1200" dirty="0" err="1" smtClean="0"/>
              <a:t>tiếng</a:t>
            </a:r>
            <a:r>
              <a:rPr lang="en-AU" sz="1200" dirty="0" smtClean="0"/>
              <a:t> </a:t>
            </a:r>
            <a:r>
              <a:rPr lang="en-AU" sz="1200" dirty="0" err="1" smtClean="0"/>
              <a:t>việt</a:t>
            </a:r>
            <a:r>
              <a:rPr lang="en-AU" sz="1200" dirty="0" smtClean="0"/>
              <a:t>. Kai </a:t>
            </a:r>
            <a:r>
              <a:rPr lang="en-AU" sz="1200" dirty="0" err="1" smtClean="0"/>
              <a:t>cũng</a:t>
            </a:r>
            <a:r>
              <a:rPr lang="en-AU" sz="1200" dirty="0" smtClean="0"/>
              <a:t> </a:t>
            </a:r>
            <a:r>
              <a:rPr lang="en-AU" sz="1200" dirty="0" err="1" smtClean="0"/>
              <a:t>nghe</a:t>
            </a:r>
            <a:r>
              <a:rPr lang="en-AU" sz="1200" dirty="0" smtClean="0"/>
              <a:t> </a:t>
            </a:r>
            <a:r>
              <a:rPr lang="en-AU" sz="1200" dirty="0" err="1" smtClean="0"/>
              <a:t>lời</a:t>
            </a:r>
            <a:r>
              <a:rPr lang="en-AU" sz="1200" dirty="0" smtClean="0"/>
              <a:t> </a:t>
            </a:r>
            <a:r>
              <a:rPr lang="en-AU" sz="1200" dirty="0" err="1" smtClean="0"/>
              <a:t>cô</a:t>
            </a:r>
            <a:r>
              <a:rPr lang="en-AU" sz="1200" dirty="0" smtClean="0"/>
              <a:t> </a:t>
            </a:r>
            <a:r>
              <a:rPr lang="en-AU" sz="1200" dirty="0" err="1" smtClean="0"/>
              <a:t>giáo</a:t>
            </a:r>
            <a:r>
              <a:rPr lang="en-AU" sz="1200" dirty="0" smtClean="0"/>
              <a:t> </a:t>
            </a:r>
            <a:r>
              <a:rPr lang="en-AU" sz="1200" dirty="0" err="1" smtClean="0"/>
              <a:t>tốt</a:t>
            </a:r>
            <a:r>
              <a:rPr lang="en-AU" sz="1200" dirty="0" smtClean="0"/>
              <a:t>. </a:t>
            </a:r>
            <a:r>
              <a:rPr lang="en-AU" sz="1200" dirty="0" err="1" smtClean="0"/>
              <a:t>Em</a:t>
            </a:r>
            <a:r>
              <a:rPr lang="en-AU" sz="1200" dirty="0" smtClean="0"/>
              <a:t> </a:t>
            </a:r>
            <a:r>
              <a:rPr lang="en-AU" sz="1200" dirty="0" err="1" smtClean="0"/>
              <a:t>chơi</a:t>
            </a:r>
            <a:r>
              <a:rPr lang="en-AU" sz="1200" dirty="0" smtClean="0"/>
              <a:t> </a:t>
            </a:r>
            <a:r>
              <a:rPr lang="en-AU" sz="1200" dirty="0" err="1" smtClean="0"/>
              <a:t>hòa</a:t>
            </a:r>
            <a:r>
              <a:rPr lang="en-AU" sz="1200" dirty="0" smtClean="0"/>
              <a:t> </a:t>
            </a:r>
            <a:r>
              <a:rPr lang="en-AU" sz="1200" dirty="0" err="1" smtClean="0"/>
              <a:t>đồng</a:t>
            </a:r>
            <a:r>
              <a:rPr lang="en-AU" sz="1200" dirty="0" smtClean="0"/>
              <a:t> </a:t>
            </a:r>
            <a:r>
              <a:rPr lang="en-AU" sz="1200" dirty="0" err="1" smtClean="0"/>
              <a:t>với</a:t>
            </a:r>
            <a:r>
              <a:rPr lang="en-AU" sz="1200" dirty="0" smtClean="0"/>
              <a:t> </a:t>
            </a:r>
            <a:r>
              <a:rPr lang="en-AU" sz="1200" dirty="0" err="1" smtClean="0"/>
              <a:t>bạn</a:t>
            </a:r>
            <a:r>
              <a:rPr lang="en-AU" sz="1200" dirty="0" smtClean="0"/>
              <a:t> </a:t>
            </a:r>
            <a:r>
              <a:rPr lang="en-AU" sz="1200" dirty="0" err="1" smtClean="0"/>
              <a:t>và</a:t>
            </a:r>
            <a:r>
              <a:rPr lang="en-AU" sz="1200" dirty="0" smtClean="0"/>
              <a:t> </a:t>
            </a:r>
            <a:r>
              <a:rPr lang="en-AU" sz="1200" dirty="0" err="1" smtClean="0"/>
              <a:t>điều</a:t>
            </a:r>
            <a:r>
              <a:rPr lang="en-AU" sz="1200" dirty="0" smtClean="0"/>
              <a:t> </a:t>
            </a:r>
            <a:r>
              <a:rPr lang="en-AU" sz="1200" dirty="0" err="1" smtClean="0"/>
              <a:t>này</a:t>
            </a:r>
            <a:r>
              <a:rPr lang="en-AU" sz="1200" dirty="0" smtClean="0"/>
              <a:t> </a:t>
            </a:r>
            <a:r>
              <a:rPr lang="en-AU" sz="1200" dirty="0" err="1" smtClean="0"/>
              <a:t>sẽ</a:t>
            </a:r>
            <a:r>
              <a:rPr lang="en-AU" sz="1200" dirty="0" smtClean="0"/>
              <a:t> </a:t>
            </a:r>
            <a:r>
              <a:rPr lang="en-AU" sz="1200" dirty="0" err="1" smtClean="0"/>
              <a:t>giúp</a:t>
            </a:r>
            <a:r>
              <a:rPr lang="en-AU" sz="1200" dirty="0" smtClean="0"/>
              <a:t> </a:t>
            </a:r>
            <a:r>
              <a:rPr lang="en-AU" sz="1200" dirty="0" err="1" smtClean="0"/>
              <a:t>em</a:t>
            </a:r>
            <a:r>
              <a:rPr lang="en-AU" sz="1200" dirty="0" smtClean="0"/>
              <a:t> </a:t>
            </a:r>
            <a:r>
              <a:rPr lang="en-AU" sz="1200" dirty="0" err="1" smtClean="0"/>
              <a:t>rất</a:t>
            </a:r>
            <a:r>
              <a:rPr lang="en-AU" sz="1200" dirty="0" smtClean="0"/>
              <a:t> </a:t>
            </a:r>
            <a:r>
              <a:rPr lang="en-AU" sz="1200" dirty="0" err="1" smtClean="0"/>
              <a:t>nhiều</a:t>
            </a:r>
            <a:r>
              <a:rPr lang="en-AU" sz="1200" dirty="0" smtClean="0"/>
              <a:t> trong </a:t>
            </a:r>
            <a:r>
              <a:rPr lang="en-AU" sz="1200" dirty="0" err="1" smtClean="0"/>
              <a:t>sự</a:t>
            </a:r>
            <a:r>
              <a:rPr lang="en-AU" sz="1200" dirty="0" smtClean="0"/>
              <a:t> </a:t>
            </a:r>
            <a:r>
              <a:rPr lang="en-AU" sz="1200" dirty="0" err="1" smtClean="0"/>
              <a:t>học</a:t>
            </a:r>
            <a:r>
              <a:rPr lang="en-AU" sz="1200" dirty="0" smtClean="0"/>
              <a:t> </a:t>
            </a:r>
            <a:r>
              <a:rPr lang="en-AU" sz="1200" dirty="0" err="1" smtClean="0"/>
              <a:t>hỏi</a:t>
            </a:r>
            <a:r>
              <a:rPr lang="en-AU" sz="1200" dirty="0" smtClean="0"/>
              <a:t> </a:t>
            </a:r>
            <a:r>
              <a:rPr lang="en-AU" sz="1200" dirty="0" err="1" smtClean="0"/>
              <a:t>cũng</a:t>
            </a:r>
            <a:r>
              <a:rPr lang="en-AU" sz="1200" dirty="0" smtClean="0"/>
              <a:t> </a:t>
            </a:r>
            <a:r>
              <a:rPr lang="en-AU" sz="1200" dirty="0" err="1" smtClean="0"/>
              <a:t>như</a:t>
            </a:r>
            <a:r>
              <a:rPr lang="en-AU" sz="1200" dirty="0" smtClean="0"/>
              <a:t> </a:t>
            </a:r>
            <a:r>
              <a:rPr lang="en-AU" sz="1200" dirty="0" err="1" smtClean="0"/>
              <a:t>khả</a:t>
            </a:r>
            <a:r>
              <a:rPr lang="en-AU" sz="1200" dirty="0" smtClean="0"/>
              <a:t> </a:t>
            </a:r>
            <a:r>
              <a:rPr lang="en-AU" sz="1200" dirty="0" err="1" smtClean="0"/>
              <a:t>năng</a:t>
            </a:r>
            <a:r>
              <a:rPr lang="en-AU" sz="1200" dirty="0" smtClean="0"/>
              <a:t> </a:t>
            </a:r>
            <a:r>
              <a:rPr lang="en-AU" sz="1200" dirty="0" err="1" smtClean="0"/>
              <a:t>giao</a:t>
            </a:r>
            <a:r>
              <a:rPr lang="en-AU" sz="1200" dirty="0" smtClean="0"/>
              <a:t> </a:t>
            </a:r>
            <a:r>
              <a:rPr lang="en-AU" sz="1200" dirty="0" err="1" smtClean="0"/>
              <a:t>tiếp</a:t>
            </a:r>
            <a:r>
              <a:rPr lang="en-AU" sz="1200" dirty="0" smtClean="0"/>
              <a:t> </a:t>
            </a:r>
            <a:r>
              <a:rPr lang="en-AU" sz="1200" dirty="0" err="1" smtClean="0"/>
              <a:t>của</a:t>
            </a:r>
            <a:r>
              <a:rPr lang="en-AU" sz="1200" dirty="0" smtClean="0"/>
              <a:t> </a:t>
            </a:r>
            <a:r>
              <a:rPr lang="en-AU" sz="1200" dirty="0" err="1" smtClean="0"/>
              <a:t>em</a:t>
            </a:r>
            <a:r>
              <a:rPr lang="en-AU" sz="1200" dirty="0" smtClean="0"/>
              <a:t>. </a:t>
            </a:r>
          </a:p>
          <a:p>
            <a:endParaRPr lang="en-AU" dirty="0"/>
          </a:p>
          <a:p>
            <a:r>
              <a:rPr lang="en-AU" sz="1400" b="1" dirty="0" smtClean="0"/>
              <a:t>Links to EYLF</a:t>
            </a:r>
            <a:r>
              <a:rPr lang="en-AU" dirty="0" smtClean="0"/>
              <a:t>:</a:t>
            </a:r>
          </a:p>
          <a:p>
            <a:r>
              <a:rPr lang="en-AU" sz="1400" b="1" dirty="0" smtClean="0"/>
              <a:t>Outcome 1: Children have a strong sense of identity</a:t>
            </a:r>
          </a:p>
          <a:p>
            <a:r>
              <a:rPr lang="en-AU" sz="1200" dirty="0" smtClean="0"/>
              <a:t>Children learn to interact in relation to others with care, empathy and respect</a:t>
            </a:r>
          </a:p>
          <a:p>
            <a:r>
              <a:rPr lang="en-AU" sz="1400" b="1" dirty="0" smtClean="0"/>
              <a:t>Outcome 4: Children are confident and involved learners</a:t>
            </a:r>
          </a:p>
          <a:p>
            <a:r>
              <a:rPr lang="en-AU" sz="1200" dirty="0" smtClean="0"/>
              <a:t>Children develop dispositions for learning such as curiosity, cooperation, confidence, creativity, commitment, enthusiasm, persistence, imagination and reflexivity</a:t>
            </a:r>
            <a:endParaRPr lang="en-AU" sz="1200" dirty="0"/>
          </a:p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1153688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311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Friday 28th April 2017 Kai’s story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28th April 2017</dc:title>
  <dc:creator>Dad</dc:creator>
  <cp:lastModifiedBy>Chai, Lien</cp:lastModifiedBy>
  <cp:revision>15</cp:revision>
  <cp:lastPrinted>2017-04-30T12:13:18Z</cp:lastPrinted>
  <dcterms:created xsi:type="dcterms:W3CDTF">2017-04-30T09:45:56Z</dcterms:created>
  <dcterms:modified xsi:type="dcterms:W3CDTF">2017-06-27T02:22:06Z</dcterms:modified>
</cp:coreProperties>
</file>